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3E5D5-78AD-43D9-AAAE-CCFB7CC3B5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F09E8-C4C3-4992-B397-D87C08969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45FA7-F71A-4464-BFA6-F434CD4FF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B44B0-852D-429C-8518-B562EEBE5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23CA3-1F07-49A1-BB9D-D0E128716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471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FB18F-52B4-4FF3-AD35-3E811D62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AD49C0-C5C4-4EDA-AD48-807676951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A53A3-4DA1-4654-BA9A-13374CF13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F281D-03D1-4036-BD3A-BED1A5F70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8FA5F-9601-4207-9CD3-EC49531CA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6661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5713B1-2BB3-440A-917C-5E70A60539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EACD0F-437E-4FA6-ACD4-826F02E76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10562-569D-4553-853B-A191FBB0A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AF3C3-0F73-411A-A02F-DCF4FA3EF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0CB46-153D-490F-912C-B3D12FB36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521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F2F63-A053-44E0-8376-B68262F7B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12BB8-3A53-425B-B723-3EC0BB97A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F4BA0-30BA-4636-B15C-76733EA35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DFFBC-609C-40F3-973A-82BAA43DC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3C2E2-45DF-4C83-991D-6CA6E7EC5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1279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977F3-390A-49F8-9386-8BFD7FB4D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9CC05-30FF-45B9-BA70-D09508996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B5FCF-46E3-416F-A57A-7E458F6C9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42CE3-6041-44FB-9C59-3ED363A0B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98277-0835-499B-B7C9-5645FDB3E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472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D0FD3-E678-4926-871F-B1206704F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E8876-5EE1-4BD6-A12F-251D866F71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5BBC01-C874-4C1A-8047-5E671023A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24F0CB-1099-4322-9299-FA5EBC4C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F6D1E-AF6B-407F-936A-D6E1EADC5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16AE4-41D8-4011-A434-7B253919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625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8DC54-597B-48F3-AA8D-EAEAB45E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47215-CC28-4D92-91D5-FDD99B6A4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EFDC90-F038-4A3F-B675-4BEE4856F8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A63F45-17C2-4AE6-A423-77857F4138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B80A3-7D91-42CB-BBA0-AFF1874888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EB1234-DAEF-4F3F-A126-AD706827D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24133E-8C07-4786-BFD0-0C378C1B9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63AEBB-900C-4A3F-9A84-7AEF3AEAD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8192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4639-D0CB-44EA-9DB6-1224A9B80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384040-DD95-42FD-A914-07251D830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67FB1B-81F8-420F-92B8-F7AD5C76F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AE5FBB-7633-4F4D-9A27-1895CE3B1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564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659AF0-2DEB-4D86-8154-7F7B9E71E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3F95CE-D0C0-4BBD-BD33-4DC1BF7B6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FB480C-29B3-43E3-B5D1-A1CD4891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642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E2C02-DD87-4872-98AC-623A5AEEE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23807-C093-490E-B1D3-006CBD73C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BFDAFC-1975-4565-829E-6CE31FA6DF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6091E2-242E-490F-865C-3DD49F5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9DAAE5-1929-496F-970D-289BBB9E4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5430-4F6A-4F36-94A4-C25058835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3431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1A2BE-9174-4BD4-B5AC-0454E7F6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106C4A-6B4D-44A9-8552-CE146DE79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CE91FA-F68B-4514-9F0C-277A57826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2F35A-792B-471B-B443-74D067D2B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D6AB15-C513-4314-94C5-45E94D0F1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085B9-4A18-4863-932C-15B4F5407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5251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05649-F383-454E-9EF2-CD9B554BE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9C32F-B0E8-4BEA-A6A6-118111C556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C3DE4-953A-4034-A18C-8F4031F59E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049C9-B132-4A4A-9A25-E892D003CCE6}" type="datetimeFigureOut">
              <a:rPr lang="en-IN" smtClean="0"/>
              <a:t>29-01-2022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E6B94-48DB-48D3-9226-894647FD6F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23368-0FF9-480D-A799-B99A544D37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5CB8D-31BA-40CB-8781-510E1A82B5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031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BAA83-C4A5-48D7-9B03-3E186A28EA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48C1AC-5C31-427A-9C36-DB9619F416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EnhancingDigitalLocksUsingIoT">
            <a:hlinkClick r:id="" action="ppaction://media"/>
            <a:extLst>
              <a:ext uri="{FF2B5EF4-FFF2-40B4-BE49-F238E27FC236}">
                <a16:creationId xmlns:a16="http://schemas.microsoft.com/office/drawing/2014/main" id="{CEA0C489-4541-440D-AD69-01289668AC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6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Samruddhi Bhegade</dc:creator>
  <cp:lastModifiedBy>Samruddhi Bhegade</cp:lastModifiedBy>
  <cp:revision>1</cp:revision>
  <dcterms:created xsi:type="dcterms:W3CDTF">2022-01-29T11:39:19Z</dcterms:created>
  <dcterms:modified xsi:type="dcterms:W3CDTF">2022-01-29T11:39:38Z</dcterms:modified>
</cp:coreProperties>
</file>

<file path=docProps/thumbnail.jpeg>
</file>